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4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64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88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713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239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033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634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634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03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098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873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47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55F677-77D6-4776-B74C-E6644AD42C2C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23669-C529-470D-8772-EC18FE4E2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01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955771" y="84591"/>
            <a:ext cx="3429000" cy="3000375"/>
            <a:chOff x="959668" y="91381"/>
            <a:chExt cx="3429000" cy="300037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9668" y="91381"/>
              <a:ext cx="3429000" cy="3000375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959668" y="2222624"/>
              <a:ext cx="3429000" cy="8691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Webmineral.com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953505" y="84592"/>
            <a:ext cx="3432897" cy="3000375"/>
            <a:chOff x="4676745" y="1584781"/>
            <a:chExt cx="3432897" cy="3000375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3"/>
            <a:srcRect l="10395" r="16661"/>
            <a:stretch/>
          </p:blipFill>
          <p:spPr>
            <a:xfrm>
              <a:off x="4676745" y="1584781"/>
              <a:ext cx="3432897" cy="2131242"/>
            </a:xfrm>
            <a:prstGeom prst="rect">
              <a:avLst/>
            </a:prstGeom>
          </p:spPr>
        </p:pic>
        <p:sp>
          <p:nvSpPr>
            <p:cNvPr id="14" name="Rectangle 13"/>
            <p:cNvSpPr/>
            <p:nvPr/>
          </p:nvSpPr>
          <p:spPr>
            <a:xfrm>
              <a:off x="4676745" y="3716024"/>
              <a:ext cx="3429000" cy="8691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Ptable.com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572752" y="84592"/>
            <a:ext cx="3429000" cy="3000374"/>
            <a:chOff x="5404919" y="1584780"/>
            <a:chExt cx="3429000" cy="300037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4919" y="1584780"/>
              <a:ext cx="3429000" cy="2773204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5404919" y="3716022"/>
              <a:ext cx="3429000" cy="8691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Mindat.org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8570803" y="3373999"/>
            <a:ext cx="3429000" cy="2992286"/>
            <a:chOff x="8570803" y="3373999"/>
            <a:chExt cx="3429000" cy="299228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5"/>
            <a:srcRect t="8965" b="29042"/>
            <a:stretch/>
          </p:blipFill>
          <p:spPr>
            <a:xfrm>
              <a:off x="8570803" y="3373999"/>
              <a:ext cx="3429000" cy="2125763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8570803" y="5497153"/>
              <a:ext cx="3429000" cy="8691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EarthChem.org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4815941" y="3373998"/>
            <a:ext cx="3425103" cy="2999198"/>
            <a:chOff x="4945708" y="3367087"/>
            <a:chExt cx="3425103" cy="2999198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6"/>
            <a:srcRect b="37841"/>
            <a:stretch/>
          </p:blipFill>
          <p:spPr>
            <a:xfrm>
              <a:off x="4945708" y="3367087"/>
              <a:ext cx="3425103" cy="2769938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4945708" y="5497153"/>
              <a:ext cx="3425103" cy="8691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data.USGS.gov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947979" y="3373998"/>
            <a:ext cx="3429000" cy="3007055"/>
            <a:chOff x="947979" y="3373998"/>
            <a:chExt cx="3429000" cy="3007055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47979" y="3373998"/>
              <a:ext cx="3429000" cy="2812409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>
            <a:xfrm>
              <a:off x="947979" y="5511921"/>
              <a:ext cx="3429000" cy="8691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GeoPlotters.com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2431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8642163" y="147965"/>
            <a:ext cx="3429000" cy="3000375"/>
            <a:chOff x="5763161" y="229446"/>
            <a:chExt cx="3429000" cy="3000375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68062" y="229446"/>
              <a:ext cx="3424099" cy="2568074"/>
            </a:xfrm>
            <a:prstGeom prst="rect">
              <a:avLst/>
            </a:prstGeom>
          </p:spPr>
        </p:pic>
        <p:sp>
          <p:nvSpPr>
            <p:cNvPr id="23" name="Rectangle 22"/>
            <p:cNvSpPr/>
            <p:nvPr/>
          </p:nvSpPr>
          <p:spPr>
            <a:xfrm>
              <a:off x="5763161" y="2360689"/>
              <a:ext cx="3429000" cy="8691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Geosociety.org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8642163" y="3678817"/>
            <a:ext cx="3429000" cy="3000375"/>
            <a:chOff x="3825720" y="3361945"/>
            <a:chExt cx="3429000" cy="3000375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/>
            <a:srcRect l="7906" t="15637" r="25366"/>
            <a:stretch/>
          </p:blipFill>
          <p:spPr>
            <a:xfrm>
              <a:off x="3825720" y="3361945"/>
              <a:ext cx="3429000" cy="2311716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3825720" y="5493188"/>
              <a:ext cx="3429000" cy="8691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aipg.org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047937" y="147965"/>
            <a:ext cx="3429000" cy="3000375"/>
            <a:chOff x="5047937" y="147965"/>
            <a:chExt cx="3429000" cy="3000375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4"/>
            <a:srcRect l="11137" t="44457" r="7832" b="18137"/>
            <a:stretch/>
          </p:blipFill>
          <p:spPr>
            <a:xfrm>
              <a:off x="5047937" y="147965"/>
              <a:ext cx="3429000" cy="2380045"/>
            </a:xfrm>
            <a:prstGeom prst="rect">
              <a:avLst/>
            </a:prstGeom>
          </p:spPr>
        </p:pic>
        <p:sp>
          <p:nvSpPr>
            <p:cNvPr id="29" name="Rectangle 28"/>
            <p:cNvSpPr/>
            <p:nvPr/>
          </p:nvSpPr>
          <p:spPr>
            <a:xfrm>
              <a:off x="5047937" y="2279208"/>
              <a:ext cx="3429000" cy="8691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Minsocam.org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047936" y="3678817"/>
            <a:ext cx="3429000" cy="3000375"/>
            <a:chOff x="5047936" y="3678817"/>
            <a:chExt cx="3429000" cy="3000375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5"/>
            <a:srcRect t="45723" r="29642" b="13534"/>
            <a:stretch/>
          </p:blipFill>
          <p:spPr>
            <a:xfrm>
              <a:off x="5047937" y="3678817"/>
              <a:ext cx="3428999" cy="2540914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5047936" y="5810060"/>
              <a:ext cx="3429000" cy="8691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AmericanGeosciences.org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448810" y="147965"/>
            <a:ext cx="3429000" cy="3000375"/>
            <a:chOff x="311465" y="3678817"/>
            <a:chExt cx="3429000" cy="3000375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6"/>
            <a:srcRect b="19299"/>
            <a:stretch/>
          </p:blipFill>
          <p:spPr>
            <a:xfrm>
              <a:off x="311465" y="3678817"/>
              <a:ext cx="3429000" cy="2767251"/>
            </a:xfrm>
            <a:prstGeom prst="rect">
              <a:avLst/>
            </a:prstGeom>
          </p:spPr>
        </p:pic>
        <p:sp>
          <p:nvSpPr>
            <p:cNvPr id="41" name="Rectangle 40"/>
            <p:cNvSpPr/>
            <p:nvPr/>
          </p:nvSpPr>
          <p:spPr>
            <a:xfrm>
              <a:off x="311465" y="5810060"/>
              <a:ext cx="3429000" cy="86913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agu.org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7672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F1486C-CBA9-40D1-A737-8AD889CB2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254" y="0"/>
            <a:ext cx="5326264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10CDA4-9476-494A-9526-4D546E1A0A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643" y="0"/>
            <a:ext cx="53088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403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13F3E1-E671-4C99-89C7-C2DBF52C31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62"/>
          <a:stretch/>
        </p:blipFill>
        <p:spPr>
          <a:xfrm>
            <a:off x="551414" y="0"/>
            <a:ext cx="5308858" cy="68580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39F5F3-C931-426C-8EC3-3A5BDC5B5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730" y="0"/>
            <a:ext cx="530885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DE31FC5-0246-4D2B-AB4E-0C7963901D55}"/>
              </a:ext>
            </a:extLst>
          </p:cNvPr>
          <p:cNvSpPr/>
          <p:nvPr/>
        </p:nvSpPr>
        <p:spPr>
          <a:xfrm>
            <a:off x="6409592" y="4730262"/>
            <a:ext cx="5064370" cy="1934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66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1044</TotalTime>
  <Words>35</Words>
  <Application>Microsoft Office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IUPUI School of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zur Loye, Thomas Edwards</dc:creator>
  <cp:lastModifiedBy>The Shukles!</cp:lastModifiedBy>
  <cp:revision>13</cp:revision>
  <dcterms:created xsi:type="dcterms:W3CDTF">2019-01-24T22:30:18Z</dcterms:created>
  <dcterms:modified xsi:type="dcterms:W3CDTF">2019-01-26T21:28:52Z</dcterms:modified>
</cp:coreProperties>
</file>

<file path=docProps/thumbnail.jpeg>
</file>